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5" name="Shape 2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defRPr sz="3600">
        <a:latin typeface="+mn-lt"/>
        <a:ea typeface="+mn-ea"/>
        <a:cs typeface="+mn-cs"/>
        <a:sym typeface="Helvetica Neue"/>
      </a:defRPr>
    </a:lvl1pPr>
    <a:lvl2pPr indent="228600" defTabSz="1828800" latinLnBrk="0">
      <a:defRPr sz="3600">
        <a:latin typeface="+mn-lt"/>
        <a:ea typeface="+mn-ea"/>
        <a:cs typeface="+mn-cs"/>
        <a:sym typeface="Helvetica Neue"/>
      </a:defRPr>
    </a:lvl2pPr>
    <a:lvl3pPr indent="457200" defTabSz="1828800" latinLnBrk="0">
      <a:defRPr sz="3600">
        <a:latin typeface="+mn-lt"/>
        <a:ea typeface="+mn-ea"/>
        <a:cs typeface="+mn-cs"/>
        <a:sym typeface="Helvetica Neue"/>
      </a:defRPr>
    </a:lvl3pPr>
    <a:lvl4pPr indent="685800" defTabSz="1828800" latinLnBrk="0">
      <a:defRPr sz="3600">
        <a:latin typeface="+mn-lt"/>
        <a:ea typeface="+mn-ea"/>
        <a:cs typeface="+mn-cs"/>
        <a:sym typeface="Helvetica Neue"/>
      </a:defRPr>
    </a:lvl4pPr>
    <a:lvl5pPr indent="914400" defTabSz="1828800" latinLnBrk="0">
      <a:defRPr sz="3600">
        <a:latin typeface="+mn-lt"/>
        <a:ea typeface="+mn-ea"/>
        <a:cs typeface="+mn-cs"/>
        <a:sym typeface="Helvetica Neue"/>
      </a:defRPr>
    </a:lvl5pPr>
    <a:lvl6pPr indent="1143000" defTabSz="1828800" latinLnBrk="0">
      <a:defRPr sz="3600">
        <a:latin typeface="+mn-lt"/>
        <a:ea typeface="+mn-ea"/>
        <a:cs typeface="+mn-cs"/>
        <a:sym typeface="Helvetica Neue"/>
      </a:defRPr>
    </a:lvl6pPr>
    <a:lvl7pPr indent="1371600" defTabSz="1828800" latinLnBrk="0">
      <a:defRPr sz="3600">
        <a:latin typeface="+mn-lt"/>
        <a:ea typeface="+mn-ea"/>
        <a:cs typeface="+mn-cs"/>
        <a:sym typeface="Helvetica Neue"/>
      </a:defRPr>
    </a:lvl7pPr>
    <a:lvl8pPr indent="1600200" defTabSz="1828800" latinLnBrk="0">
      <a:defRPr sz="3600">
        <a:latin typeface="+mn-lt"/>
        <a:ea typeface="+mn-ea"/>
        <a:cs typeface="+mn-cs"/>
        <a:sym typeface="Helvetica Neue"/>
      </a:defRPr>
    </a:lvl8pPr>
    <a:lvl9pPr indent="1828800" defTabSz="1828800" latinLnBrk="0">
      <a:defRPr sz="36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lantilla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lantilla_1_QR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/>
          <p:nvPr>
            <p:ph type="title"/>
          </p:nvPr>
        </p:nvSpPr>
        <p:spPr>
          <a:xfrm>
            <a:off x="1219200" y="184149"/>
            <a:ext cx="21945600" cy="301625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/>
          <a:lstStyle/>
          <a:p>
            <a:pPr/>
            <a:r>
              <a:t>Texto del título</a:t>
            </a:r>
          </a:p>
        </p:txBody>
      </p:sp>
      <p:sp>
        <p:nvSpPr>
          <p:cNvPr id="3" name="Nivel de texto 1…"/>
          <p:cNvSpPr txBox="1"/>
          <p:nvPr>
            <p:ph type="body" idx="1"/>
          </p:nvPr>
        </p:nvSpPr>
        <p:spPr>
          <a:xfrm>
            <a:off x="1219200" y="3200400"/>
            <a:ext cx="21945600" cy="105156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/>
          <p:nvPr>
            <p:ph type="sldNum" sz="quarter" idx="2"/>
          </p:nvPr>
        </p:nvSpPr>
        <p:spPr>
          <a:xfrm>
            <a:off x="22203052" y="12835870"/>
            <a:ext cx="504548" cy="483910"/>
          </a:xfrm>
          <a:prstGeom prst="rect">
            <a:avLst/>
          </a:prstGeom>
          <a:ln w="25400">
            <a:miter lim="400000"/>
          </a:ln>
        </p:spPr>
        <p:txBody>
          <a:bodyPr wrap="none" tIns="91439" bIns="91439" anchor="ctr">
            <a:spAutoFit/>
          </a:bodyPr>
          <a:lstStyle>
            <a:lvl1pPr algn="r">
              <a:defRPr sz="2400"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</p:sldLayoutIdLst>
  <p:transition xmlns:p14="http://schemas.microsoft.com/office/powerpoint/2010/main" spd="med" advClick="1"/>
  <p:txStyles>
    <p:titleStyle>
      <a:lvl1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45720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91440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137160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182880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457200" marR="0" indent="-457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990600" marR="0" indent="-5334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554479" marR="0" indent="-640079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20828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5400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9972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56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4544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56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9116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56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3688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56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ditar Título"/>
          <p:cNvSpPr txBox="1"/>
          <p:nvPr/>
        </p:nvSpPr>
        <p:spPr>
          <a:xfrm>
            <a:off x="1197212" y="2387870"/>
            <a:ext cx="21989576" cy="16179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b">
            <a:spAutoFit/>
          </a:bodyPr>
          <a:lstStyle>
            <a:lvl1pPr>
              <a:lnSpc>
                <a:spcPct val="90000"/>
              </a:lnSpc>
              <a:defRPr sz="9000">
                <a:solidFill>
                  <a:srgbClr val="E08B81"/>
                </a:solidFill>
                <a:latin typeface="Basic"/>
                <a:ea typeface="Basic"/>
                <a:cs typeface="Basic"/>
                <a:sym typeface="Basic"/>
              </a:defRPr>
            </a:lvl1pPr>
          </a:lstStyle>
          <a:p>
            <a:pPr/>
            <a:r>
              <a:t>Editar Título</a:t>
            </a:r>
          </a:p>
        </p:txBody>
      </p:sp>
      <p:sp>
        <p:nvSpPr>
          <p:cNvPr id="28" name="Editar Subtítulo"/>
          <p:cNvSpPr txBox="1"/>
          <p:nvPr/>
        </p:nvSpPr>
        <p:spPr>
          <a:xfrm>
            <a:off x="1207014" y="4032582"/>
            <a:ext cx="21969970" cy="8178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4000">
                <a:latin typeface="Basic"/>
                <a:ea typeface="Basic"/>
                <a:cs typeface="Basic"/>
                <a:sym typeface="Basic"/>
              </a:defRPr>
            </a:lvl1pPr>
          </a:lstStyle>
          <a:p>
            <a:pPr/>
            <a:r>
              <a:t>Editar Subtítulo</a:t>
            </a:r>
          </a:p>
        </p:txBody>
      </p:sp>
      <p:sp>
        <p:nvSpPr>
          <p:cNvPr id="29" name="Editar descripción y datos"/>
          <p:cNvSpPr txBox="1"/>
          <p:nvPr/>
        </p:nvSpPr>
        <p:spPr>
          <a:xfrm>
            <a:off x="1207014" y="4877193"/>
            <a:ext cx="21989577" cy="6527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3000">
                <a:latin typeface="Basic"/>
                <a:ea typeface="Basic"/>
                <a:cs typeface="Basic"/>
                <a:sym typeface="Basic"/>
              </a:defRPr>
            </a:lvl1pPr>
          </a:lstStyle>
          <a:p>
            <a:pPr/>
            <a:r>
              <a:t>Editar descripción y datos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6890" y="11681133"/>
            <a:ext cx="1087742" cy="1087924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Editar Título"/>
          <p:cNvSpPr txBox="1"/>
          <p:nvPr/>
        </p:nvSpPr>
        <p:spPr>
          <a:xfrm>
            <a:off x="1197212" y="2387870"/>
            <a:ext cx="21989576" cy="16179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b">
            <a:spAutoFit/>
          </a:bodyPr>
          <a:lstStyle>
            <a:lvl1pPr>
              <a:lnSpc>
                <a:spcPct val="90000"/>
              </a:lnSpc>
              <a:defRPr sz="9000">
                <a:solidFill>
                  <a:srgbClr val="E08B81"/>
                </a:solidFill>
                <a:latin typeface="Basic"/>
                <a:ea typeface="Basic"/>
                <a:cs typeface="Basic"/>
                <a:sym typeface="Basic"/>
              </a:defRPr>
            </a:lvl1pPr>
          </a:lstStyle>
          <a:p>
            <a:pPr/>
            <a:r>
              <a:t>Editar Título</a:t>
            </a:r>
          </a:p>
        </p:txBody>
      </p:sp>
      <p:sp>
        <p:nvSpPr>
          <p:cNvPr id="33" name="Editar Subtítulo"/>
          <p:cNvSpPr txBox="1"/>
          <p:nvPr/>
        </p:nvSpPr>
        <p:spPr>
          <a:xfrm>
            <a:off x="1207014" y="4032582"/>
            <a:ext cx="21969970" cy="8178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4000">
                <a:latin typeface="Basic"/>
                <a:ea typeface="Basic"/>
                <a:cs typeface="Basic"/>
                <a:sym typeface="Basic"/>
              </a:defRPr>
            </a:lvl1pPr>
          </a:lstStyle>
          <a:p>
            <a:pPr/>
            <a:r>
              <a:t>Editar Subtítulo</a:t>
            </a:r>
          </a:p>
        </p:txBody>
      </p:sp>
      <p:sp>
        <p:nvSpPr>
          <p:cNvPr id="34" name="Editar descripción y datos"/>
          <p:cNvSpPr txBox="1"/>
          <p:nvPr/>
        </p:nvSpPr>
        <p:spPr>
          <a:xfrm>
            <a:off x="1207014" y="4877193"/>
            <a:ext cx="21989577" cy="6527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3000">
                <a:latin typeface="Basic"/>
                <a:ea typeface="Basic"/>
                <a:cs typeface="Basic"/>
                <a:sym typeface="Basic"/>
              </a:defRPr>
            </a:lvl1pPr>
          </a:lstStyle>
          <a:p>
            <a:pPr/>
            <a:r>
              <a:t>Editar descripción y datos</a:t>
            </a:r>
          </a:p>
        </p:txBody>
      </p:sp>
      <p:sp>
        <p:nvSpPr>
          <p:cNvPr id="35" name="Insertar código QR"/>
          <p:cNvSpPr txBox="1"/>
          <p:nvPr/>
        </p:nvSpPr>
        <p:spPr>
          <a:xfrm>
            <a:off x="621881" y="12786850"/>
            <a:ext cx="1437761" cy="3733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>
              <a:defRPr sz="1200">
                <a:latin typeface="Basic"/>
                <a:ea typeface="Basic"/>
                <a:cs typeface="Basic"/>
                <a:sym typeface="Basic"/>
              </a:defRPr>
            </a:lvl1pPr>
          </a:lstStyle>
          <a:p>
            <a:pPr/>
            <a:r>
              <a:t>Insertar código QR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76200" dist="381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381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76200" dist="381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381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